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63" r:id="rId3"/>
    <p:sldId id="322" r:id="rId4"/>
    <p:sldId id="324" r:id="rId5"/>
    <p:sldId id="325" r:id="rId6"/>
    <p:sldId id="343" r:id="rId7"/>
    <p:sldId id="367" r:id="rId8"/>
    <p:sldId id="373" r:id="rId9"/>
    <p:sldId id="375" r:id="rId10"/>
    <p:sldId id="377" r:id="rId11"/>
    <p:sldId id="345" r:id="rId12"/>
    <p:sldId id="346" r:id="rId13"/>
    <p:sldId id="347" r:id="rId14"/>
    <p:sldId id="35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D157-1D97-46A6-A4F8-9C6A7D3B37C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B811-882F-4924-8875-881707A76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Murdock Hyundai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4679 South </a:t>
            </a:r>
            <a:r>
              <a:rPr lang="en-US" dirty="0" err="1" smtClean="0"/>
              <a:t>Hanauer</a:t>
            </a:r>
            <a:r>
              <a:rPr lang="en-US" dirty="0" smtClean="0"/>
              <a:t> Street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Plan</a:t>
            </a:r>
            <a:br>
              <a:rPr lang="en-US" dirty="0" smtClean="0"/>
            </a:br>
            <a:r>
              <a:rPr lang="en-US" dirty="0" smtClean="0"/>
              <a:t>Residential Business</a:t>
            </a:r>
            <a:endParaRPr lang="en-US" dirty="0"/>
          </a:p>
        </p:txBody>
      </p:sp>
      <p:pic>
        <p:nvPicPr>
          <p:cNvPr id="4" name="Content Placeholder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>
            <a:solidFill>
              <a:schemeClr val="bg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4114800" y="2714625"/>
            <a:ext cx="628650" cy="457200"/>
          </a:xfrm>
          <a:custGeom>
            <a:avLst/>
            <a:gdLst>
              <a:gd name="connsiteX0" fmla="*/ 0 w 628650"/>
              <a:gd name="connsiteY0" fmla="*/ 0 h 457200"/>
              <a:gd name="connsiteX1" fmla="*/ 400050 w 628650"/>
              <a:gd name="connsiteY1" fmla="*/ 14288 h 457200"/>
              <a:gd name="connsiteX2" fmla="*/ 400050 w 628650"/>
              <a:gd name="connsiteY2" fmla="*/ 128588 h 457200"/>
              <a:gd name="connsiteX3" fmla="*/ 628650 w 628650"/>
              <a:gd name="connsiteY3" fmla="*/ 128588 h 457200"/>
              <a:gd name="connsiteX4" fmla="*/ 614363 w 628650"/>
              <a:gd name="connsiteY4" fmla="*/ 457200 h 457200"/>
              <a:gd name="connsiteX5" fmla="*/ 14288 w 628650"/>
              <a:gd name="connsiteY5" fmla="*/ 385763 h 457200"/>
              <a:gd name="connsiteX6" fmla="*/ 0 w 6286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457200">
                <a:moveTo>
                  <a:pt x="0" y="0"/>
                </a:moveTo>
                <a:lnTo>
                  <a:pt x="400050" y="14288"/>
                </a:lnTo>
                <a:lnTo>
                  <a:pt x="400050" y="128588"/>
                </a:lnTo>
                <a:lnTo>
                  <a:pt x="628650" y="128588"/>
                </a:lnTo>
                <a:lnTo>
                  <a:pt x="614363" y="457200"/>
                </a:lnTo>
                <a:lnTo>
                  <a:pt x="14288" y="38576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4343400" y="1447800"/>
            <a:ext cx="76200" cy="12192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399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4581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5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Staff recommends that the Planning Commission forward a recommendation of approval to the City Council for the requested zone map amendment from R-1-8 to R-N-B.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799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457200"/>
            <a:ext cx="8686799" cy="6400800"/>
          </a:xfrm>
        </p:spPr>
      </p:pic>
      <p:sp>
        <p:nvSpPr>
          <p:cNvPr id="5" name="Freeform 4"/>
          <p:cNvSpPr/>
          <p:nvPr/>
        </p:nvSpPr>
        <p:spPr>
          <a:xfrm>
            <a:off x="6553200" y="4419600"/>
            <a:ext cx="357188" cy="242888"/>
          </a:xfrm>
          <a:custGeom>
            <a:avLst/>
            <a:gdLst>
              <a:gd name="connsiteX0" fmla="*/ 342900 w 357188"/>
              <a:gd name="connsiteY0" fmla="*/ 242888 h 242888"/>
              <a:gd name="connsiteX1" fmla="*/ 342900 w 357188"/>
              <a:gd name="connsiteY1" fmla="*/ 242888 h 242888"/>
              <a:gd name="connsiteX2" fmla="*/ 0 w 357188"/>
              <a:gd name="connsiteY2" fmla="*/ 214313 h 242888"/>
              <a:gd name="connsiteX3" fmla="*/ 14288 w 357188"/>
              <a:gd name="connsiteY3" fmla="*/ 0 h 242888"/>
              <a:gd name="connsiteX4" fmla="*/ 357188 w 357188"/>
              <a:gd name="connsiteY4" fmla="*/ 0 h 242888"/>
              <a:gd name="connsiteX5" fmla="*/ 342900 w 357188"/>
              <a:gd name="connsiteY5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88" h="242888">
                <a:moveTo>
                  <a:pt x="342900" y="242888"/>
                </a:moveTo>
                <a:lnTo>
                  <a:pt x="342900" y="242888"/>
                </a:lnTo>
                <a:lnTo>
                  <a:pt x="0" y="214313"/>
                </a:lnTo>
                <a:lnTo>
                  <a:pt x="14288" y="0"/>
                </a:lnTo>
                <a:lnTo>
                  <a:pt x="357188" y="0"/>
                </a:lnTo>
                <a:lnTo>
                  <a:pt x="342900" y="24288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799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Murray General Plan</a:t>
            </a:r>
            <a:br>
              <a:rPr lang="en-US" dirty="0" smtClean="0"/>
            </a:br>
            <a:r>
              <a:rPr lang="en-US" dirty="0" smtClean="0"/>
              <a:t>Residential Single Family Medium Density</a:t>
            </a:r>
            <a:endParaRPr lang="en-US" dirty="0"/>
          </a:p>
        </p:txBody>
      </p:sp>
      <p:pic>
        <p:nvPicPr>
          <p:cNvPr id="4" name="Content Placeholder 3" descr="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8229599" cy="3992563"/>
          </a:xfrm>
        </p:spPr>
      </p:pic>
      <p:sp>
        <p:nvSpPr>
          <p:cNvPr id="5" name="Down Arrow 4"/>
          <p:cNvSpPr/>
          <p:nvPr/>
        </p:nvSpPr>
        <p:spPr>
          <a:xfrm>
            <a:off x="5105400" y="1828800"/>
            <a:ext cx="152400" cy="2133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Staff recommends that the Planning Commission forward a recommendation of </a:t>
            </a:r>
          </a:p>
          <a:p>
            <a:pPr>
              <a:buNone/>
            </a:pPr>
            <a:r>
              <a:rPr lang="en-US" dirty="0" smtClean="0"/>
              <a:t>    Denial to the City Council for the requested General Plan Amendment and Zone Change.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 Knight &amp; Steven </a:t>
            </a:r>
            <a:r>
              <a:rPr lang="en-US" dirty="0" err="1" smtClean="0"/>
              <a:t>Feder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703,709,753 East Winchester Street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3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399" cy="6324600"/>
          </a:xfrm>
        </p:spPr>
      </p:pic>
      <p:sp>
        <p:nvSpPr>
          <p:cNvPr id="5" name="Freeform 4"/>
          <p:cNvSpPr/>
          <p:nvPr/>
        </p:nvSpPr>
        <p:spPr>
          <a:xfrm>
            <a:off x="4000500" y="3600450"/>
            <a:ext cx="985838" cy="685800"/>
          </a:xfrm>
          <a:custGeom>
            <a:avLst/>
            <a:gdLst>
              <a:gd name="connsiteX0" fmla="*/ 985838 w 985838"/>
              <a:gd name="connsiteY0" fmla="*/ 114300 h 685800"/>
              <a:gd name="connsiteX1" fmla="*/ 585788 w 985838"/>
              <a:gd name="connsiteY1" fmla="*/ 114300 h 685800"/>
              <a:gd name="connsiteX2" fmla="*/ 585788 w 985838"/>
              <a:gd name="connsiteY2" fmla="*/ 0 h 685800"/>
              <a:gd name="connsiteX3" fmla="*/ 0 w 985838"/>
              <a:gd name="connsiteY3" fmla="*/ 42863 h 685800"/>
              <a:gd name="connsiteX4" fmla="*/ 14288 w 985838"/>
              <a:gd name="connsiteY4" fmla="*/ 657225 h 685800"/>
              <a:gd name="connsiteX5" fmla="*/ 942975 w 985838"/>
              <a:gd name="connsiteY5" fmla="*/ 685800 h 685800"/>
              <a:gd name="connsiteX6" fmla="*/ 985838 w 985838"/>
              <a:gd name="connsiteY6" fmla="*/ 1143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838" h="685800">
                <a:moveTo>
                  <a:pt x="985838" y="114300"/>
                </a:moveTo>
                <a:lnTo>
                  <a:pt x="585788" y="114300"/>
                </a:lnTo>
                <a:lnTo>
                  <a:pt x="585788" y="0"/>
                </a:lnTo>
                <a:lnTo>
                  <a:pt x="0" y="42863"/>
                </a:lnTo>
                <a:lnTo>
                  <a:pt x="14288" y="657225"/>
                </a:lnTo>
                <a:lnTo>
                  <a:pt x="942975" y="685800"/>
                </a:lnTo>
                <a:lnTo>
                  <a:pt x="985838" y="1143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2438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R-1-8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52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Murdock Hyundai</vt:lpstr>
      <vt:lpstr>PowerPoint Presentation</vt:lpstr>
      <vt:lpstr>PowerPoint Presentation</vt:lpstr>
      <vt:lpstr>PowerPoint Presentation</vt:lpstr>
      <vt:lpstr>Murray General Plan Residential Single Family Medium Density</vt:lpstr>
      <vt:lpstr>Staff Recommendation</vt:lpstr>
      <vt:lpstr>Roger Knight &amp; Steven Feder</vt:lpstr>
      <vt:lpstr>PowerPoint Presentation</vt:lpstr>
      <vt:lpstr>PowerPoint Presentation</vt:lpstr>
      <vt:lpstr>General Plan Residential Business</vt:lpstr>
      <vt:lpstr>PowerPoint Presentation</vt:lpstr>
      <vt:lpstr>PowerPoint Presentation</vt:lpstr>
      <vt:lpstr>PowerPoint Presentation</vt:lpstr>
      <vt:lpstr>Staff Recommendation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 Meeting</dc:title>
  <dc:creator>Brad Mcilrath</dc:creator>
  <cp:lastModifiedBy>Andrea Romanczyk</cp:lastModifiedBy>
  <cp:revision>43</cp:revision>
  <dcterms:created xsi:type="dcterms:W3CDTF">2013-07-15T15:02:26Z</dcterms:created>
  <dcterms:modified xsi:type="dcterms:W3CDTF">2013-08-30T20:13:55Z</dcterms:modified>
</cp:coreProperties>
</file>